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0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7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0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9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6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8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8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2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2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5BC8-4C7B-4A4E-A454-866C1F549B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52FD-9D2B-4660-A0DB-8A1FA8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iviced.org/digitalPortfolio/index.php?page=panels&amp;&amp;panel=4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7g5vIvzxM4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dcouncil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iviced.org/digitalPortfolio/?page=panels&amp;&amp;panel=1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iviced.org/digitalPortfolio/index.php?page=panels&amp;&amp;panel=2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iviced.org/digitalPortfolio/index.php?page=panels&amp;&amp;panel=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Citizen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Competition: April </a:t>
            </a:r>
            <a:r>
              <a:rPr lang="en-US" dirty="0" smtClean="0"/>
              <a:t>24th</a:t>
            </a:r>
            <a:endParaRPr lang="en-US" dirty="0" smtClean="0"/>
          </a:p>
          <a:p>
            <a:r>
              <a:rPr lang="en-US" dirty="0" smtClean="0"/>
              <a:t>School Competition: </a:t>
            </a:r>
            <a:r>
              <a:rPr lang="en-US" dirty="0" smtClean="0"/>
              <a:t>April 28th</a:t>
            </a:r>
            <a:endParaRPr lang="en-US" dirty="0" smtClean="0"/>
          </a:p>
          <a:p>
            <a:r>
              <a:rPr lang="en-US" dirty="0" smtClean="0"/>
              <a:t>State Competition: May </a:t>
            </a:r>
            <a:r>
              <a:rPr lang="en-US" dirty="0" smtClean="0"/>
              <a:t>8th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Finally, your final section is the “Action Plan”</a:t>
            </a:r>
          </a:p>
          <a:p>
            <a:r>
              <a:rPr lang="en-US" dirty="0" smtClean="0"/>
              <a:t>This is the plan you would take to implement your policy.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http://www.civiced.org/digitalPortfolio/images/mainPanels/portfolio_panel_4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550" y="1600200"/>
            <a:ext cx="337389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0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Citizen: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 will be researching a problem that faces our school or community and propose a solution to solve it.</a:t>
            </a:r>
          </a:p>
          <a:p>
            <a:r>
              <a:rPr lang="en-US" dirty="0" smtClean="0"/>
              <a:t>It is a group project. I have you in groups of 5-6.</a:t>
            </a:r>
          </a:p>
          <a:p>
            <a:r>
              <a:rPr lang="en-US" dirty="0" smtClean="0"/>
              <a:t>Each group member MUST CONTRIBUTE to the success of your group.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 what is the final product?</a:t>
            </a:r>
          </a:p>
          <a:p>
            <a:pPr lvl="1"/>
            <a:r>
              <a:rPr lang="en-US" dirty="0" smtClean="0"/>
              <a:t>You will present a Power Point presentation to the class.</a:t>
            </a:r>
          </a:p>
          <a:p>
            <a:pPr lvl="1"/>
            <a:r>
              <a:rPr lang="en-US" dirty="0" smtClean="0"/>
              <a:t>The winning team in class (class vote and my vote) will represent our class at the school competition on Wed, May 2</a:t>
            </a:r>
            <a:r>
              <a:rPr lang="en-US" baseline="30000" dirty="0" smtClean="0"/>
              <a:t>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winning team from our school will go to the state Capitol on Friday, May 11</a:t>
            </a:r>
            <a:r>
              <a:rPr lang="en-US" baseline="30000" dirty="0" smtClean="0"/>
              <a:t>th</a:t>
            </a:r>
            <a:r>
              <a:rPr lang="en-US" dirty="0" smtClean="0"/>
              <a:t> to compete against other high schools across the state.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a class we need to understand what “public policy” is.</a:t>
            </a:r>
          </a:p>
          <a:p>
            <a:r>
              <a:rPr lang="en-US" dirty="0" smtClean="0"/>
              <a:t>Public policy is a plan that the community follows to help solve a problem.</a:t>
            </a:r>
          </a:p>
          <a:p>
            <a:r>
              <a:rPr lang="en-US" dirty="0" smtClean="0"/>
              <a:t>Usually this an issue that is brought up by citizens, like you and me, because we think that something should be done.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Public policy issues are things like…</a:t>
            </a:r>
          </a:p>
          <a:p>
            <a:pPr lvl="1"/>
            <a:r>
              <a:rPr lang="en-US" dirty="0" smtClean="0"/>
              <a:t>Litter clean up</a:t>
            </a:r>
          </a:p>
          <a:p>
            <a:pPr lvl="1"/>
            <a:r>
              <a:rPr lang="en-US" dirty="0" smtClean="0"/>
              <a:t>Community safety issues</a:t>
            </a:r>
          </a:p>
          <a:p>
            <a:pPr lvl="1"/>
            <a:r>
              <a:rPr lang="en-US" dirty="0" smtClean="0"/>
              <a:t>Welfare and poverty </a:t>
            </a:r>
          </a:p>
          <a:p>
            <a:pPr lvl="1"/>
            <a:r>
              <a:rPr lang="en-US" dirty="0" smtClean="0"/>
              <a:t>Teen pregnancy</a:t>
            </a:r>
          </a:p>
          <a:p>
            <a:pPr lvl="1"/>
            <a:r>
              <a:rPr lang="en-US" dirty="0" smtClean="0"/>
              <a:t> Youth suicide.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Project Citizen 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Policy and Public Service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government class, we’ve learned the role citizens play in everyday life.</a:t>
            </a:r>
          </a:p>
          <a:p>
            <a:r>
              <a:rPr lang="en-US" dirty="0" smtClean="0"/>
              <a:t>People like you and me, more so than government, can make a difference in our community.</a:t>
            </a:r>
          </a:p>
          <a:p>
            <a:r>
              <a:rPr lang="en-US" dirty="0" smtClean="0"/>
              <a:t>The “Ad Council” is an organization of Federal Government whose purpose is to inform the public about issues facing young people.</a:t>
            </a:r>
          </a:p>
          <a:p>
            <a:r>
              <a:rPr lang="en-US" dirty="0" smtClean="0"/>
              <a:t>This organization broadcasts “Public Service Announcements” (PSAs).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 Council has television, radio and internet ads informing the public of issues that affect us. Here are some:</a:t>
            </a:r>
          </a:p>
          <a:p>
            <a:r>
              <a:rPr lang="en-US" dirty="0" smtClean="0">
                <a:hlinkClick r:id="rId2"/>
              </a:rPr>
              <a:t>Public Service Announcements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Citizen: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Project Citizen is like  your own “PSA”, but in much greater detail and with an outcome/solution.</a:t>
            </a:r>
          </a:p>
          <a:p>
            <a:r>
              <a:rPr lang="en-US" dirty="0" smtClean="0"/>
              <a:t>Your presentation is broken down into 4 sections:</a:t>
            </a:r>
          </a:p>
          <a:p>
            <a:pPr lvl="1"/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Alternatives</a:t>
            </a:r>
          </a:p>
          <a:p>
            <a:pPr lvl="1"/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Action Plan</a:t>
            </a:r>
            <a:endParaRPr lang="en-US" dirty="0"/>
          </a:p>
        </p:txBody>
      </p:sp>
      <p:pic>
        <p:nvPicPr>
          <p:cNvPr id="5" name="Content Placeholder 4" descr="pc displa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section is research on the issue (problem) your group chose.</a:t>
            </a:r>
          </a:p>
          <a:p>
            <a:r>
              <a:rPr lang="en-US" dirty="0" smtClean="0"/>
              <a:t>You need to explain…</a:t>
            </a:r>
          </a:p>
          <a:p>
            <a:pPr lvl="1"/>
            <a:r>
              <a:rPr lang="en-US" dirty="0" smtClean="0"/>
              <a:t>Why this is an important issue facing our school/community?</a:t>
            </a:r>
          </a:p>
          <a:p>
            <a:pPr lvl="1"/>
            <a:r>
              <a:rPr lang="en-US" dirty="0" smtClean="0"/>
              <a:t>How does it impact people?</a:t>
            </a:r>
          </a:p>
          <a:p>
            <a:r>
              <a:rPr lang="en-US" dirty="0" smtClean="0"/>
              <a:t>Background, statistics, news articles, personal stories, etc…</a:t>
            </a:r>
            <a:endParaRPr lang="en-US" dirty="0"/>
          </a:p>
        </p:txBody>
      </p:sp>
      <p:pic>
        <p:nvPicPr>
          <p:cNvPr id="7" name="Picture 2" descr="http://www.civiced.org/digitalPortfolio/images/mainPanels/portfolio_panel_1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550" y="1600200"/>
            <a:ext cx="337389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7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this section you will research alternatives that can provide a solution to your problem.</a:t>
            </a:r>
          </a:p>
          <a:p>
            <a:r>
              <a:rPr lang="en-US" dirty="0" smtClean="0"/>
              <a:t>This can be alternatives already out in the public, or ideas you have up with.</a:t>
            </a:r>
          </a:p>
          <a:p>
            <a:r>
              <a:rPr lang="en-US" dirty="0" smtClean="0"/>
              <a:t>You need 3 alternatives. You must research the pros and cons of each and also state what level of government is responsible (local, state, school board, etc.)</a:t>
            </a:r>
            <a:endParaRPr lang="en-US" dirty="0"/>
          </a:p>
        </p:txBody>
      </p:sp>
      <p:pic>
        <p:nvPicPr>
          <p:cNvPr id="5" name="Picture 2" descr="http://www.civiced.org/digitalPortfolio/images/mainPanels/portfolio_panel_2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550" y="1600200"/>
            <a:ext cx="337389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52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this section you need to chose out of the 3 alternatives, which one you choose to be the policy that offers the best solution to your problem.</a:t>
            </a:r>
          </a:p>
          <a:p>
            <a:r>
              <a:rPr lang="en-US" dirty="0" smtClean="0"/>
              <a:t>You need to also list advantages and disadvantages.</a:t>
            </a:r>
          </a:p>
          <a:p>
            <a:endParaRPr lang="en-US" dirty="0"/>
          </a:p>
        </p:txBody>
      </p:sp>
      <p:pic>
        <p:nvPicPr>
          <p:cNvPr id="5" name="Picture 2" descr="http://www.civiced.org/digitalPortfolio/images/mainPanels/portfolio_panel_3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550" y="1600200"/>
            <a:ext cx="337389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7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542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Project Citizen</vt:lpstr>
      <vt:lpstr>Project Citizen: What Is It?</vt:lpstr>
      <vt:lpstr>But First…</vt:lpstr>
      <vt:lpstr>Public Policy and Public Service Announcements</vt:lpstr>
      <vt:lpstr>PSA</vt:lpstr>
      <vt:lpstr>Project Citizen: What Is it?</vt:lpstr>
      <vt:lpstr>Problem</vt:lpstr>
      <vt:lpstr>Alternatives</vt:lpstr>
      <vt:lpstr>Class Policy</vt:lpstr>
      <vt:lpstr>Action Plan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Citizen</dc:title>
  <dc:creator>.</dc:creator>
  <cp:lastModifiedBy>.</cp:lastModifiedBy>
  <cp:revision>12</cp:revision>
  <dcterms:created xsi:type="dcterms:W3CDTF">2012-03-23T16:13:21Z</dcterms:created>
  <dcterms:modified xsi:type="dcterms:W3CDTF">2014-03-17T19:47:07Z</dcterms:modified>
</cp:coreProperties>
</file>