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28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7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3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0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9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4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9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9A40D-1FE2-422F-B622-C77BBD200BE3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502D-B6F2-4352-B5B2-11432ADA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1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505200"/>
            <a:ext cx="5829300" cy="1960033"/>
          </a:xfrm>
        </p:spPr>
        <p:txBody>
          <a:bodyPr>
            <a:noAutofit/>
          </a:bodyPr>
          <a:lstStyle/>
          <a:p>
            <a:pPr algn="l"/>
            <a:r>
              <a:rPr lang="en-US" sz="15000" dirty="0" smtClean="0"/>
              <a:t>C</a:t>
            </a:r>
            <a:r>
              <a:rPr lang="en-US" sz="4000" dirty="0" smtClean="0"/>
              <a:t>ontext </a:t>
            </a:r>
            <a:r>
              <a:rPr lang="en-US" sz="15000" dirty="0" smtClean="0"/>
              <a:t/>
            </a:r>
            <a:br>
              <a:rPr lang="en-US" sz="15000" dirty="0" smtClean="0"/>
            </a:br>
            <a:r>
              <a:rPr lang="en-US" sz="15000" dirty="0" smtClean="0"/>
              <a:t>P</a:t>
            </a:r>
            <a:r>
              <a:rPr lang="en-US" sz="4000" dirty="0" smtClean="0"/>
              <a:t>urpose</a:t>
            </a:r>
            <a:r>
              <a:rPr lang="en-US" sz="15000" dirty="0" smtClean="0"/>
              <a:t/>
            </a:r>
            <a:br>
              <a:rPr lang="en-US" sz="15000" dirty="0" smtClean="0"/>
            </a:br>
            <a:r>
              <a:rPr lang="en-US" sz="15000" dirty="0" smtClean="0"/>
              <a:t>A</a:t>
            </a:r>
            <a:r>
              <a:rPr lang="en-US" sz="4000" dirty="0" smtClean="0"/>
              <a:t>udience</a:t>
            </a:r>
            <a:r>
              <a:rPr lang="en-US" sz="15000" dirty="0" smtClean="0"/>
              <a:t/>
            </a:r>
            <a:br>
              <a:rPr lang="en-US" sz="15000" dirty="0" smtClean="0"/>
            </a:br>
            <a:r>
              <a:rPr lang="en-US" sz="15000" dirty="0" smtClean="0"/>
              <a:t>P</a:t>
            </a:r>
            <a:r>
              <a:rPr lang="en-US" sz="4000" dirty="0" smtClean="0"/>
              <a:t>oint of 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657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59436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Context</a:t>
            </a:r>
            <a:r>
              <a:rPr lang="en-US" sz="2800" dirty="0"/>
              <a:t>-historical context connects the doc to events/time/place. Looks at it in broader sense to other time </a:t>
            </a:r>
            <a:r>
              <a:rPr lang="en-US" sz="2800" dirty="0" smtClean="0"/>
              <a:t>periods</a:t>
            </a:r>
            <a:r>
              <a:rPr lang="en-US" sz="2800" dirty="0"/>
              <a:t>… “the historical context of this doc…”</a:t>
            </a:r>
            <a:endParaRPr lang="en-US" sz="2800" b="0" dirty="0" smtClean="0">
              <a:effectLst/>
            </a:endParaRPr>
          </a:p>
          <a:p>
            <a:r>
              <a:rPr lang="en-US" sz="2800" b="0" dirty="0" smtClean="0">
                <a:effectLst/>
              </a:rPr>
              <a:t/>
            </a:r>
            <a:br>
              <a:rPr lang="en-US" sz="2800" b="0" dirty="0" smtClean="0">
                <a:effectLst/>
              </a:rPr>
            </a:br>
            <a:r>
              <a:rPr lang="en-US" sz="2800" b="1" dirty="0"/>
              <a:t>Purpose</a:t>
            </a:r>
            <a:r>
              <a:rPr lang="en-US" sz="2800" dirty="0"/>
              <a:t>-the goal the author is trying to achieve or trying to accomplish. (inform, entertain, persuade, describe)</a:t>
            </a:r>
            <a:endParaRPr lang="en-US" sz="2800" b="0" dirty="0" smtClean="0">
              <a:effectLst/>
            </a:endParaRPr>
          </a:p>
          <a:p>
            <a:r>
              <a:rPr lang="en-US" sz="2800" b="0" dirty="0" smtClean="0">
                <a:effectLst/>
              </a:rPr>
              <a:t/>
            </a:r>
            <a:br>
              <a:rPr lang="en-US" sz="2800" b="0" dirty="0" smtClean="0">
                <a:effectLst/>
              </a:rPr>
            </a:br>
            <a:r>
              <a:rPr lang="en-US" sz="2800" b="1" dirty="0"/>
              <a:t>Audience</a:t>
            </a:r>
            <a:r>
              <a:rPr lang="en-US" sz="2800" dirty="0"/>
              <a:t>-specific groups of people author is writing TO or FOR</a:t>
            </a:r>
            <a:endParaRPr lang="en-US" sz="2800" b="0" dirty="0" smtClean="0">
              <a:effectLst/>
            </a:endParaRPr>
          </a:p>
          <a:p>
            <a:r>
              <a:rPr lang="en-US" sz="2800" b="0" dirty="0" smtClean="0">
                <a:effectLst/>
              </a:rPr>
              <a:t/>
            </a:r>
            <a:br>
              <a:rPr lang="en-US" sz="2800" b="0" dirty="0" smtClean="0">
                <a:effectLst/>
              </a:rPr>
            </a:br>
            <a:r>
              <a:rPr lang="en-US" sz="2800" b="1" dirty="0"/>
              <a:t>POV</a:t>
            </a:r>
            <a:r>
              <a:rPr lang="en-US" sz="2800" dirty="0"/>
              <a:t>-what is the author’s profession? Gender? Class? Religion? Ethnicity? Then explain HOW this author’s personhood might have impacted WHAT they wrote</a:t>
            </a:r>
          </a:p>
        </p:txBody>
      </p:sp>
    </p:spTree>
    <p:extLst>
      <p:ext uri="{BB962C8B-B14F-4D97-AF65-F5344CB8AC3E}">
        <p14:creationId xmlns:p14="http://schemas.microsoft.com/office/powerpoint/2010/main" val="230733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Context  Purpose Audience Point of View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.</cp:lastModifiedBy>
  <cp:revision>4</cp:revision>
  <dcterms:created xsi:type="dcterms:W3CDTF">2014-08-20T15:33:15Z</dcterms:created>
  <dcterms:modified xsi:type="dcterms:W3CDTF">2014-08-21T23:25:58Z</dcterms:modified>
</cp:coreProperties>
</file>